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7" r:id="rId3"/>
    <p:sldId id="1066" r:id="rId4"/>
    <p:sldId id="1061" r:id="rId5"/>
    <p:sldId id="1062" r:id="rId6"/>
    <p:sldId id="1063" r:id="rId7"/>
    <p:sldId id="1064" r:id="rId8"/>
    <p:sldId id="106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第二单元  中国革命传统作品研习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8582" y="1764641"/>
            <a:ext cx="3456384" cy="202878"/>
            <a:chOff x="2638822" y="5157192"/>
            <a:chExt cx="3049384" cy="245549"/>
          </a:xfrm>
        </p:grpSpPr>
        <p:pic>
          <p:nvPicPr>
            <p:cNvPr id="6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7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0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02659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学写读书札记</a:t>
            </a:r>
            <a:endParaRPr lang="zh-CN" altLang="zh-CN" sz="105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如何做到情景交融.EPS" descr="id:2147488841;FounderCES"/>
          <p:cNvPicPr/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933713"/>
            <a:ext cx="1368152" cy="517018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378907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一、读书札记的文体概念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札记，指读书时摘记的要点和心得，是一种人们在阅读书籍或文章时，遇到值得记录的东西和自己的心得、体会，随时随地把它写下来的文体。古代称小木简为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札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，个人思考、读书心得等因随时条记于札，故称札记。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古人有条著名的读书治学经验，叫作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四到法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：眼到、口到、心到、手到。这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就是指读书笔记。读完一篇文章或一本书后，根据不同情况，写好读书笔记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札记的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内容丰富真实，形式简短灵活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读书人积累材料、记录感受的重要形式。其优点是随时笔录，摘抄与点评结合，能保留材料和读者感受的真实性。缺点是由于篇幅所限，札记的系统性和深刻性较差。系列札记的整合往往能由感性到理性，由零散到集中，让读者从自由阅读进入相对专业的研究阶段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0854" y="1124744"/>
            <a:ext cx="3023356" cy="216024"/>
            <a:chOff x="2638822" y="5157192"/>
            <a:chExt cx="3049384" cy="245549"/>
          </a:xfrm>
        </p:grpSpPr>
        <p:pic>
          <p:nvPicPr>
            <p:cNvPr id="4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5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6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二、札记常用的形式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提纲式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以记住书的主要内容为目的。通过编写内容提纲，明确主要和次要的内容。示例：《包身工》札记提纲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纵线：包身工一天生活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横线：包身工制度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剥削本质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社会批判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摘录式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主要是为了积累词汇、句子。可以摘录优美的词语，精彩的句子、段落，供日后熟读、背诵和运用。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为了能做到学以致用，可模仿所摘录的精彩句子、段落进行仿写。示例：仿写《再别康桥》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原句：那河畔的金柳，是夕阳中的新娘。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仿写：那山间的野菊，是晨光里的隐士。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评论式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主要是对读物中的人物、事件加以评论，以确定其思想艺术价值如何。可分为书名、主要内容、评论意见。示例：评《包身工》的文学性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夏衍以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芦柴棒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的典型形象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融合千万包身工苦难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运用反复的修辞手法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衰弱到不能走路还是工作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强化批判力度，赋予报告文学以诗性力量。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7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55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心得式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为了记下自己感受最深的内容，记下读了什么书、书中哪些内容给自己的感触最深，并联系实际写出自己的感受，即随感。示例：读《荷塘月色》心得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朱自清笔下的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独处妙处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恰如我在深夜书桌前与文字对话的时刻。喧嚣之外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一方静谧是心灵的归宿。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存疑式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主要是记录读书中遇到的疑难问题，边读边记，以后再分别进行询问请教，达到弄懂的目的。示例：《鸿门宴》存疑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algn="dist" hangingPunct="0">
              <a:spcAft>
                <a:spcPts val="0"/>
              </a:spcAft>
            </a:pPr>
            <a:r>
              <a:rPr lang="zh-CN" altLang="zh-CN" sz="23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项羽不杀刘邦是否因妇人之仁</a:t>
            </a:r>
            <a:r>
              <a:rPr lang="zh-CN" altLang="zh-CN" sz="23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3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或另有政治考量</a:t>
            </a:r>
            <a:r>
              <a:rPr lang="zh-CN" altLang="zh-CN" sz="23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3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需结合秦末诸侯格局进一步分析。</a:t>
            </a:r>
            <a:endParaRPr lang="zh-CN" altLang="zh-CN" sz="23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简缩式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为了记住一篇较长文章的故事梗概，抓住主要内容，把它缩写成短文。示例：《悲惨世界》简缩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冉阿让从苦役犯到善人的蜕变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世纪法国社会不公与人性救赎。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不管写怎样的笔记，首先要读懂文章，这是基础。写读后感一般要先把文章主要内容做一个概括，然后根据自己选择的角度进行评论，或者评语言，或者评人物，只要是自己的看法即可。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9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5811" y="1124743"/>
            <a:ext cx="3281123" cy="216025"/>
            <a:chOff x="2638822" y="5157192"/>
            <a:chExt cx="3049384" cy="245549"/>
          </a:xfrm>
        </p:grpSpPr>
        <p:pic>
          <p:nvPicPr>
            <p:cNvPr id="4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5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6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三、写读书札记的方法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写文学作品的札记要以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为主，以作品中的艺术形象为触发点。文学作品札记属于材料作文，其写作基本遵循材料作文的写作步骤，即：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引：引述原材料，或谓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提：提炼出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感想点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，以之为中心论点；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联：由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感想点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出发，由此及彼地展开联想；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议：对所联系的内容展开分析议论、透彻剖析；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结：收束全文，一般要画一个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回应材料。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96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1273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396</cp:revision>
  <dcterms:created xsi:type="dcterms:W3CDTF">2020-11-06T05:24:00Z</dcterms:created>
  <dcterms:modified xsi:type="dcterms:W3CDTF">2025-06-26T07:43:01Z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